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E3DFE1-534B-FC31-5DD9-32C54C49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9BEC104-6543-447E-99B6-701AE83D7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D879A1-DE0C-357F-2BEF-909236CA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4C8CA9-A79A-E3B0-6BBE-B8B4667A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ACF317-5B08-7E7D-3F88-50A16102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564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CA76F7-C2CA-4FE3-0649-12EDC6AB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1C6BA6-DF32-E7CB-65E7-7804A590D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8528C7-2E9A-EE1E-1A4F-23E40CBA0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93BF82-EB69-9D97-AAA1-0A2807643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F2B380-3B58-ECD9-8567-CA8EB5D1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681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ADD494C-A7F3-2318-8DCF-B73B9FFAB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CE2CA5B-0A37-0E24-D5EB-4568D885F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C8C552-F2CB-03E7-2021-3BD27C9F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DF9F59-AB91-EEDB-0DC0-22D4108D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4B8AA5-64D4-0060-2001-569DC4A8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533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656FAD-E992-15C4-C143-2D0497F3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8AD9E9-7546-FD28-5859-B06013397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E61D08-91D2-7842-F8BF-E24C308A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6E05A1-781C-23B7-DD98-86383771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1C45BB-45AE-AD57-F1DF-6271DC70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59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BB89C7-177B-F122-5C8C-9A30A8B59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D001CF6-609C-6FD0-1BFC-DC964975C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8F7D3E-4E3A-4871-EB85-97DBA0620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8AA26B-3EC8-5112-D415-B360F332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CF8F91-EC8A-AE3F-757F-4259EE4D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948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8E010C-EDFE-D0AE-C151-E4658DA5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37EC22-5138-FBCB-97E0-13FD8BF9D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A30BD9E-DE5E-850D-68BF-BC179D2AD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78485D-812F-9AA4-959A-5EC721E6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550547-1AF5-8EAF-6C6F-041EB03C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4D9EBDD-1107-6305-347F-052982DB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784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CEB7B3-18C5-D92B-935D-6D3F942F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38181A-91A6-C092-A94E-1DE846C15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4842090-62ED-AD91-9B95-DC01DB9F6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CF9FACE-9F40-D149-C4C2-C98E68101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0F51FFA-613C-F0F4-E778-5402CCA239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5C84C53-DAB9-4CB9-AE8E-E394CB3C7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3B13DE2-B2B0-9C0F-1143-4E96C4AB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1D2F79F-6953-E1B7-367C-82977E72C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488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5B9D79-B3F6-7884-0075-6E0E4B53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C8E01FB-2772-9571-9467-B3885C97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56A0A1D-5646-64E2-5663-CF592A45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F720BB3-7067-46B1-B45F-BF44CF30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1927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EE3189A-E081-90E7-56B3-8C8D8470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771A98B-2F85-754C-5C1A-FF4343806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361320F-EC68-B004-9310-8DE4021B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152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6F71AD-D360-D467-34BE-FDF798EFA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2C5F4E-40FD-D5D3-2F3A-D7060080C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E004E16-F9F4-3112-F8F0-74EF67393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F2EEDA4-41C1-FD21-F65E-2A1E534E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906235-316C-B26B-9B9F-913EAC411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E19A0F-23F0-9540-7B0B-4EE1D00FD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491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4B86DB-1662-38A5-D09D-AFA4ED1F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CFC396F-AAC7-B63E-3416-02AB8412F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D14E14A-8004-BB67-BB0E-B080E6047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AF8E04B-DCC9-1AD9-160D-23DA79C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5742AB8-63AD-72E7-89CA-6684CE86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89618AA-B908-0D9E-1FAB-A6B30FBD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61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3BE6BD6-55E1-B9B7-6C0E-981CB6FF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FE1FDE-D928-B442-6A31-772BC318C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8B0406-47D7-9D8F-0910-8757B64D0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3E057C-26AF-F508-A22F-5CC5583F4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9F558D-57CC-1A34-4E71-91C8DFE5D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153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FB5C1C-4E13-0238-1032-EC7F8DF7C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5435561-8682-5C03-59AD-30F778998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672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DB2FF4-980E-77F0-93D3-CEB9941A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37F02A-8BA5-366D-5F90-CEA80B11C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712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ICC 368</dc:creator>
  <cp:lastModifiedBy>ICC 368</cp:lastModifiedBy>
  <cp:revision>3</cp:revision>
  <dcterms:created xsi:type="dcterms:W3CDTF">2023-11-17T03:32:57Z</dcterms:created>
  <dcterms:modified xsi:type="dcterms:W3CDTF">2023-11-17T03:35:07Z</dcterms:modified>
</cp:coreProperties>
</file>