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2E3DFE1-534B-FC31-5DD9-32C54C49F2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49BEC104-6543-447E-99B6-701AE83D7D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6D879A1-DE0C-357F-2BEF-909236CA7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AE180-9CE5-4ECC-9039-24626D27356A}" type="datetimeFigureOut">
              <a:rPr lang="zh-HK" altLang="en-US" smtClean="0"/>
              <a:t>17/11/2023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74C8CA9-A79A-E3B0-6BBE-B8B4667AE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9ACF317-5B08-7E7D-3F88-50A161026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4F3ED-570B-4364-9EBD-EF0441E20B3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55645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9CA76F7-C2CA-4FE3-0649-12EDC6ABE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9F1C6BA6-DF32-E7CB-65E7-7804A590D2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D8528C7-2E9A-EE1E-1A4F-23E40CBA0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AE180-9CE5-4ECC-9039-24626D27356A}" type="datetimeFigureOut">
              <a:rPr lang="zh-HK" altLang="en-US" smtClean="0"/>
              <a:t>17/11/2023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593BF82-EB69-9D97-AAA1-0A2807643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9F2B380-3B58-ECD9-8567-CA8EB5D1F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4F3ED-570B-4364-9EBD-EF0441E20B3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876813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3ADD494C-A7F3-2318-8DCF-B73B9FFAB3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1CE2CA5B-0A37-0E24-D5EB-4568D885F0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EC8C552-F2CB-03E7-2021-3BD27C9F4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AE180-9CE5-4ECC-9039-24626D27356A}" type="datetimeFigureOut">
              <a:rPr lang="zh-HK" altLang="en-US" smtClean="0"/>
              <a:t>17/11/2023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BDF9F59-AB91-EEDB-0DC0-22D4108D5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A4B8AA5-64D4-0060-2001-569DC4A8A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4F3ED-570B-4364-9EBD-EF0441E20B3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65338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D656FAD-E992-15C4-C143-2D0497F38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08AD9E9-7546-FD28-5859-B060133975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DE61D08-91D2-7842-F8BF-E24C308AD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AE180-9CE5-4ECC-9039-24626D27356A}" type="datetimeFigureOut">
              <a:rPr lang="zh-HK" altLang="en-US" smtClean="0"/>
              <a:t>17/11/2023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56E05A1-781C-23B7-DD98-86383771C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A1C45BB-45AE-AD57-F1DF-6271DC704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4F3ED-570B-4364-9EBD-EF0441E20B3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255928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EBB89C7-177B-F122-5C8C-9A30A8B597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7D001CF6-609C-6FD0-1BFC-DC964975C9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48F7D3E-4E3A-4871-EB85-97DBA0620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AE180-9CE5-4ECC-9039-24626D27356A}" type="datetimeFigureOut">
              <a:rPr lang="zh-HK" altLang="en-US" smtClean="0"/>
              <a:t>17/11/2023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38AA26B-3EC8-5112-D415-B360F33237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ACF8F91-EC8A-AE3F-757F-4259EE4D8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4F3ED-570B-4364-9EBD-EF0441E20B3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299481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28E010C-EDFE-D0AE-C151-E4658DA54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A37EC22-5138-FBCB-97E0-13FD8BF9D6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4A30BD9E-DE5E-850D-68BF-BC179D2ADE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6C78485D-812F-9AA4-959A-5EC721E6F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AE180-9CE5-4ECC-9039-24626D27356A}" type="datetimeFigureOut">
              <a:rPr lang="zh-HK" altLang="en-US" smtClean="0"/>
              <a:t>17/11/2023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DB550547-1AF5-8EAF-6C6F-041EB03CD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14D9EBDD-1107-6305-347F-052982DB4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4F3ED-570B-4364-9EBD-EF0441E20B3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27848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ECEB7B3-18C5-D92B-935D-6D3F942F9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F38181A-91A6-C092-A94E-1DE846C155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34842090-62ED-AD91-9B95-DC01DB9F65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6CF9FACE-9F40-D149-C4C2-C98E68101F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30F51FFA-613C-F0F4-E778-5402CCA239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D5C84C53-DAB9-4CB9-AE8E-E394CB3C7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AE180-9CE5-4ECC-9039-24626D27356A}" type="datetimeFigureOut">
              <a:rPr lang="zh-HK" altLang="en-US" smtClean="0"/>
              <a:t>17/11/2023</a:t>
            </a:fld>
            <a:endParaRPr lang="zh-HK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33B13DE2-B2B0-9C0F-1143-4E96C4ABD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01D2F79F-6953-E1B7-367C-82977E72C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4F3ED-570B-4364-9EBD-EF0441E20B3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04880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35B9D79-B3F6-7884-0075-6E0E4B534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AC8E01FB-2772-9571-9467-B3885C97D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AE180-9CE5-4ECC-9039-24626D27356A}" type="datetimeFigureOut">
              <a:rPr lang="zh-HK" altLang="en-US" smtClean="0"/>
              <a:t>17/11/2023</a:t>
            </a:fld>
            <a:endParaRPr lang="zh-HK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056A0A1D-5646-64E2-5663-CF592A453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3F720BB3-7067-46B1-B45F-BF44CF300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4F3ED-570B-4364-9EBD-EF0441E20B3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819274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1EE3189A-E081-90E7-56B3-8C8D8470B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AE180-9CE5-4ECC-9039-24626D27356A}" type="datetimeFigureOut">
              <a:rPr lang="zh-HK" altLang="en-US" smtClean="0"/>
              <a:t>17/11/2023</a:t>
            </a:fld>
            <a:endParaRPr lang="zh-HK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D771A98B-2F85-754C-5C1A-FF4343806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361320F-EC68-B004-9310-8DE4021B8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4F3ED-570B-4364-9EBD-EF0441E20B3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01523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A6F71AD-D360-D467-34BE-FDF798EFA1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82C5F4E-40FD-D5D3-2F3A-D7060080C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0E004E16-F9F4-3112-F8F0-74EF673932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6F2EEDA4-41C1-FD21-F65E-2A1E534E0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AE180-9CE5-4ECC-9039-24626D27356A}" type="datetimeFigureOut">
              <a:rPr lang="zh-HK" altLang="en-US" smtClean="0"/>
              <a:t>17/11/2023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D906235-316C-B26B-9B9F-913EAC411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65E19A0F-23F0-9540-7B0B-4EE1D00FD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4F3ED-570B-4364-9EBD-EF0441E20B3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14918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34B86DB-1662-38A5-D09D-AFA4ED1F0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7CFC396F-AAC7-B63E-3416-02AB8412F8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3D14E14A-8004-BB67-BB0E-B080E60479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CAF8E04B-DCC9-1AD9-160D-23DA79CFCA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AE180-9CE5-4ECC-9039-24626D27356A}" type="datetimeFigureOut">
              <a:rPr lang="zh-HK" altLang="en-US" smtClean="0"/>
              <a:t>17/11/2023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05742AB8-63AD-72E7-89CA-6684CE867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589618AA-B908-0D9E-1FAB-A6B30FBD7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4F3ED-570B-4364-9EBD-EF0441E20B3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85611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23BE6BD6-55E1-B9B7-6C0E-981CB6FFD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2DFE1FDE-D928-B442-6A31-772BC318C7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48B0406-47D7-9D8F-0910-8757B64D04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0AE180-9CE5-4ECC-9039-24626D27356A}" type="datetimeFigureOut">
              <a:rPr lang="zh-HK" altLang="en-US" smtClean="0"/>
              <a:t>17/11/2023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03E057C-26AF-F508-A22F-5CC5583F48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19F558D-57CC-1A34-4E71-91C8DFE5DB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D4F3ED-570B-4364-9EBD-EF0441E20B3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1531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6FB5C1C-4E13-0238-1032-EC7F8DF7C3A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85435561-8682-5C03-59AD-30F778998BE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06721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BDB2FF4-980E-77F0-93D3-CEB9941A3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437F02A-8BA5-366D-5F90-CEA80B11CE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871293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寬螢幕</PresentationFormat>
  <Paragraphs>0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佈景主題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ICC 368</dc:creator>
  <cp:lastModifiedBy>ICC 368</cp:lastModifiedBy>
  <cp:revision>2</cp:revision>
  <dcterms:created xsi:type="dcterms:W3CDTF">2023-11-17T03:32:57Z</dcterms:created>
  <dcterms:modified xsi:type="dcterms:W3CDTF">2023-11-17T03:34:40Z</dcterms:modified>
</cp:coreProperties>
</file>