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E3DFE1-534B-FC31-5DD9-32C54C49F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9BEC104-6543-447E-99B6-701AE83D7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6D879A1-DE0C-357F-2BEF-909236CA7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4C8CA9-A79A-E3B0-6BBE-B8B4667A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ACF317-5B08-7E7D-3F88-50A161026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55645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9CA76F7-C2CA-4FE3-0649-12EDC6ABE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F1C6BA6-DF32-E7CB-65E7-7804A590D2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8528C7-2E9A-EE1E-1A4F-23E40CBA0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593BF82-EB69-9D97-AAA1-0A280764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9F2B380-3B58-ECD9-8567-CA8EB5D1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7681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3ADD494C-A7F3-2318-8DCF-B73B9FFAB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CE2CA5B-0A37-0E24-D5EB-4568D885F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C8C552-F2CB-03E7-2021-3BD27C9F4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DF9F59-AB91-EEDB-0DC0-22D4108D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A4B8AA5-64D4-0060-2001-569DC4A8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533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656FAD-E992-15C4-C143-2D0497F3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8AD9E9-7546-FD28-5859-B06013397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DE61D08-91D2-7842-F8BF-E24C308A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56E05A1-781C-23B7-DD98-86383771C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1C45BB-45AE-AD57-F1DF-6271DC70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5592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EBB89C7-177B-F122-5C8C-9A30A8B59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D001CF6-609C-6FD0-1BFC-DC964975C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48F7D3E-4E3A-4871-EB85-97DBA0620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8AA26B-3EC8-5112-D415-B360F332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ACF8F91-EC8A-AE3F-757F-4259EE4D8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9948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8E010C-EDFE-D0AE-C151-E4658DA5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37EC22-5138-FBCB-97E0-13FD8BF9D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A30BD9E-DE5E-850D-68BF-BC179D2AD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78485D-812F-9AA4-959A-5EC721E6F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B550547-1AF5-8EAF-6C6F-041EB03CD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4D9EBDD-1107-6305-347F-052982DB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784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ECEB7B3-18C5-D92B-935D-6D3F942F9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EF38181A-91A6-C092-A94E-1DE846C15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4842090-62ED-AD91-9B95-DC01DB9F65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CF9FACE-9F40-D149-C4C2-C98E68101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0F51FFA-613C-F0F4-E778-5402CCA239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5C84C53-DAB9-4CB9-AE8E-E394CB3C7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3B13DE2-B2B0-9C0F-1143-4E96C4ABD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1D2F79F-6953-E1B7-367C-82977E72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0488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35B9D79-B3F6-7884-0075-6E0E4B534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C8E01FB-2772-9571-9467-B3885C97D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056A0A1D-5646-64E2-5663-CF592A453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F720BB3-7067-46B1-B45F-BF44CF30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1927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EE3189A-E081-90E7-56B3-8C8D8470B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771A98B-2F85-754C-5C1A-FF4343806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361320F-EC68-B004-9310-8DE4021B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0152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A6F71AD-D360-D467-34BE-FDF798EFA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82C5F4E-40FD-D5D3-2F3A-D7060080C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E004E16-F9F4-3112-F8F0-74EF67393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F2EEDA4-41C1-FD21-F65E-2A1E534E0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D906235-316C-B26B-9B9F-913EAC41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E19A0F-23F0-9540-7B0B-4EE1D00FD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1491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4B86DB-1662-38A5-D09D-AFA4ED1F0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CFC396F-AAC7-B63E-3416-02AB8412F8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D14E14A-8004-BB67-BB0E-B080E6047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AF8E04B-DCC9-1AD9-160D-23DA79CFC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742AB8-63AD-72E7-89CA-6684CE867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89618AA-B908-0D9E-1FAB-A6B30FBD7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5611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3BE6BD6-55E1-B9B7-6C0E-981CB6FFD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DFE1FDE-D928-B442-6A31-772BC318C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48B0406-47D7-9D8F-0910-8757B64D0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AE180-9CE5-4ECC-9039-24626D27356A}" type="datetimeFigureOut">
              <a:rPr lang="zh-HK" altLang="en-US" smtClean="0"/>
              <a:t>17/11/2023</a:t>
            </a:fld>
            <a:endParaRPr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03E057C-26AF-F508-A22F-5CC5583F48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19F558D-57CC-1A34-4E71-91C8DFE5DB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F3ED-570B-4364-9EBD-EF0441E20B3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153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6FB5C1C-4E13-0238-1032-EC7F8DF7C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85435561-8682-5C03-59AD-30F778998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067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DB2FF4-980E-77F0-93D3-CEB9941A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437F02A-8BA5-366D-5F90-CEA80B11C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712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ICC 368</dc:creator>
  <cp:lastModifiedBy>ICC 368</cp:lastModifiedBy>
  <cp:revision>1</cp:revision>
  <dcterms:created xsi:type="dcterms:W3CDTF">2023-11-17T03:32:57Z</dcterms:created>
  <dcterms:modified xsi:type="dcterms:W3CDTF">2023-11-17T03:34:02Z</dcterms:modified>
</cp:coreProperties>
</file>